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7" r:id="rId3"/>
    <p:sldId id="258" r:id="rId4"/>
    <p:sldId id="259" r:id="rId5"/>
    <p:sldId id="260" r:id="rId6"/>
    <p:sldId id="261" r:id="rId7"/>
    <p:sldId id="256" r:id="rId8"/>
    <p:sldId id="267" r:id="rId9"/>
    <p:sldId id="268" r:id="rId10"/>
    <p:sldId id="263" r:id="rId11"/>
    <p:sldId id="262" r:id="rId12"/>
    <p:sldId id="266" r:id="rId13"/>
    <p:sldId id="277" r:id="rId14"/>
    <p:sldId id="269" r:id="rId15"/>
    <p:sldId id="264" r:id="rId16"/>
    <p:sldId id="274" r:id="rId17"/>
    <p:sldId id="265" r:id="rId18"/>
    <p:sldId id="270" r:id="rId19"/>
    <p:sldId id="275" r:id="rId20"/>
    <p:sldId id="271" r:id="rId21"/>
    <p:sldId id="278"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3" d="100"/>
          <a:sy n="63" d="100"/>
        </p:scale>
        <p:origin x="10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00084-521E-F721-192E-66AE22DB9D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76A220-D784-1B61-03F7-8D14333448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9B0055-CA90-5BA3-AF20-F2327BE8314B}"/>
              </a:ext>
            </a:extLst>
          </p:cNvPr>
          <p:cNvSpPr>
            <a:spLocks noGrp="1"/>
          </p:cNvSpPr>
          <p:nvPr>
            <p:ph type="dt" sz="half" idx="10"/>
          </p:nvPr>
        </p:nvSpPr>
        <p:spPr/>
        <p:txBody>
          <a:bodyPr/>
          <a:lstStyle/>
          <a:p>
            <a:fld id="{B509210F-01C0-45C7-B3F5-EB24A6BF9ECC}" type="datetimeFigureOut">
              <a:rPr lang="en-US" smtClean="0"/>
              <a:t>9/18/2025</a:t>
            </a:fld>
            <a:endParaRPr lang="en-US"/>
          </a:p>
        </p:txBody>
      </p:sp>
      <p:sp>
        <p:nvSpPr>
          <p:cNvPr id="5" name="Footer Placeholder 4">
            <a:extLst>
              <a:ext uri="{FF2B5EF4-FFF2-40B4-BE49-F238E27FC236}">
                <a16:creationId xmlns:a16="http://schemas.microsoft.com/office/drawing/2014/main" id="{74671A77-0BB4-DC35-41D5-FE2FE935A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F69265-DEF0-1C50-A8EC-87CBB29740E2}"/>
              </a:ext>
            </a:extLst>
          </p:cNvPr>
          <p:cNvSpPr>
            <a:spLocks noGrp="1"/>
          </p:cNvSpPr>
          <p:nvPr>
            <p:ph type="sldNum" sz="quarter" idx="12"/>
          </p:nvPr>
        </p:nvSpPr>
        <p:spPr/>
        <p:txBody>
          <a:bodyPr/>
          <a:lstStyle/>
          <a:p>
            <a:fld id="{BBDE9DCD-B05C-4636-9111-DC9A5CDB1AF4}" type="slidenum">
              <a:rPr lang="en-US" smtClean="0"/>
              <a:t>‹#›</a:t>
            </a:fld>
            <a:endParaRPr lang="en-US"/>
          </a:p>
        </p:txBody>
      </p:sp>
    </p:spTree>
    <p:extLst>
      <p:ext uri="{BB962C8B-B14F-4D97-AF65-F5344CB8AC3E}">
        <p14:creationId xmlns:p14="http://schemas.microsoft.com/office/powerpoint/2010/main" val="133412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72D42-1DC0-B2C7-BCED-83BE47F03A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50AC4D-99D9-FE0A-8D6F-3A05E85103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0B2299-9C4E-6414-2ECA-59D8C869E2A7}"/>
              </a:ext>
            </a:extLst>
          </p:cNvPr>
          <p:cNvSpPr>
            <a:spLocks noGrp="1"/>
          </p:cNvSpPr>
          <p:nvPr>
            <p:ph type="dt" sz="half" idx="10"/>
          </p:nvPr>
        </p:nvSpPr>
        <p:spPr/>
        <p:txBody>
          <a:bodyPr/>
          <a:lstStyle/>
          <a:p>
            <a:fld id="{B509210F-01C0-45C7-B3F5-EB24A6BF9ECC}" type="datetimeFigureOut">
              <a:rPr lang="en-US" smtClean="0"/>
              <a:t>9/18/2025</a:t>
            </a:fld>
            <a:endParaRPr lang="en-US"/>
          </a:p>
        </p:txBody>
      </p:sp>
      <p:sp>
        <p:nvSpPr>
          <p:cNvPr id="5" name="Footer Placeholder 4">
            <a:extLst>
              <a:ext uri="{FF2B5EF4-FFF2-40B4-BE49-F238E27FC236}">
                <a16:creationId xmlns:a16="http://schemas.microsoft.com/office/drawing/2014/main" id="{5159998F-AA9C-F650-C9D6-E2A72B7243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84781-E61F-03AC-E905-3878A96DC827}"/>
              </a:ext>
            </a:extLst>
          </p:cNvPr>
          <p:cNvSpPr>
            <a:spLocks noGrp="1"/>
          </p:cNvSpPr>
          <p:nvPr>
            <p:ph type="sldNum" sz="quarter" idx="12"/>
          </p:nvPr>
        </p:nvSpPr>
        <p:spPr/>
        <p:txBody>
          <a:bodyPr/>
          <a:lstStyle/>
          <a:p>
            <a:fld id="{BBDE9DCD-B05C-4636-9111-DC9A5CDB1AF4}" type="slidenum">
              <a:rPr lang="en-US" smtClean="0"/>
              <a:t>‹#›</a:t>
            </a:fld>
            <a:endParaRPr lang="en-US"/>
          </a:p>
        </p:txBody>
      </p:sp>
    </p:spTree>
    <p:extLst>
      <p:ext uri="{BB962C8B-B14F-4D97-AF65-F5344CB8AC3E}">
        <p14:creationId xmlns:p14="http://schemas.microsoft.com/office/powerpoint/2010/main" val="341227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036074-2762-7E25-2EA7-1662D66FFA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D20BD4-0938-576D-8A25-EB9D3C190A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3538E-F0A2-08B3-7924-41D43A1AAF02}"/>
              </a:ext>
            </a:extLst>
          </p:cNvPr>
          <p:cNvSpPr>
            <a:spLocks noGrp="1"/>
          </p:cNvSpPr>
          <p:nvPr>
            <p:ph type="dt" sz="half" idx="10"/>
          </p:nvPr>
        </p:nvSpPr>
        <p:spPr/>
        <p:txBody>
          <a:bodyPr/>
          <a:lstStyle/>
          <a:p>
            <a:fld id="{B509210F-01C0-45C7-B3F5-EB24A6BF9ECC}" type="datetimeFigureOut">
              <a:rPr lang="en-US" smtClean="0"/>
              <a:t>9/18/2025</a:t>
            </a:fld>
            <a:endParaRPr lang="en-US"/>
          </a:p>
        </p:txBody>
      </p:sp>
      <p:sp>
        <p:nvSpPr>
          <p:cNvPr id="5" name="Footer Placeholder 4">
            <a:extLst>
              <a:ext uri="{FF2B5EF4-FFF2-40B4-BE49-F238E27FC236}">
                <a16:creationId xmlns:a16="http://schemas.microsoft.com/office/drawing/2014/main" id="{CC8059AC-5548-BF88-ABBA-ABE2129C5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6B2F1-1DF8-BB04-112D-64FE06A68BA6}"/>
              </a:ext>
            </a:extLst>
          </p:cNvPr>
          <p:cNvSpPr>
            <a:spLocks noGrp="1"/>
          </p:cNvSpPr>
          <p:nvPr>
            <p:ph type="sldNum" sz="quarter" idx="12"/>
          </p:nvPr>
        </p:nvSpPr>
        <p:spPr/>
        <p:txBody>
          <a:bodyPr/>
          <a:lstStyle/>
          <a:p>
            <a:fld id="{BBDE9DCD-B05C-4636-9111-DC9A5CDB1AF4}" type="slidenum">
              <a:rPr lang="en-US" smtClean="0"/>
              <a:t>‹#›</a:t>
            </a:fld>
            <a:endParaRPr lang="en-US"/>
          </a:p>
        </p:txBody>
      </p:sp>
    </p:spTree>
    <p:extLst>
      <p:ext uri="{BB962C8B-B14F-4D97-AF65-F5344CB8AC3E}">
        <p14:creationId xmlns:p14="http://schemas.microsoft.com/office/powerpoint/2010/main" val="1670307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4B6F-952A-269A-D032-010A8A210B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4DDD07-A7CA-147D-4F16-F8650546F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E18CE-D39C-EBE7-EAE9-23602A7FC5C8}"/>
              </a:ext>
            </a:extLst>
          </p:cNvPr>
          <p:cNvSpPr>
            <a:spLocks noGrp="1"/>
          </p:cNvSpPr>
          <p:nvPr>
            <p:ph type="dt" sz="half" idx="10"/>
          </p:nvPr>
        </p:nvSpPr>
        <p:spPr/>
        <p:txBody>
          <a:bodyPr/>
          <a:lstStyle/>
          <a:p>
            <a:fld id="{B509210F-01C0-45C7-B3F5-EB24A6BF9ECC}" type="datetimeFigureOut">
              <a:rPr lang="en-US" smtClean="0"/>
              <a:t>9/18/2025</a:t>
            </a:fld>
            <a:endParaRPr lang="en-US"/>
          </a:p>
        </p:txBody>
      </p:sp>
      <p:sp>
        <p:nvSpPr>
          <p:cNvPr id="5" name="Footer Placeholder 4">
            <a:extLst>
              <a:ext uri="{FF2B5EF4-FFF2-40B4-BE49-F238E27FC236}">
                <a16:creationId xmlns:a16="http://schemas.microsoft.com/office/drawing/2014/main" id="{53310434-562B-D19A-ED80-1D548592B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44F5F5-217A-4177-C84B-B1E092345432}"/>
              </a:ext>
            </a:extLst>
          </p:cNvPr>
          <p:cNvSpPr>
            <a:spLocks noGrp="1"/>
          </p:cNvSpPr>
          <p:nvPr>
            <p:ph type="sldNum" sz="quarter" idx="12"/>
          </p:nvPr>
        </p:nvSpPr>
        <p:spPr/>
        <p:txBody>
          <a:bodyPr/>
          <a:lstStyle/>
          <a:p>
            <a:fld id="{BBDE9DCD-B05C-4636-9111-DC9A5CDB1AF4}" type="slidenum">
              <a:rPr lang="en-US" smtClean="0"/>
              <a:t>‹#›</a:t>
            </a:fld>
            <a:endParaRPr lang="en-US"/>
          </a:p>
        </p:txBody>
      </p:sp>
    </p:spTree>
    <p:extLst>
      <p:ext uri="{BB962C8B-B14F-4D97-AF65-F5344CB8AC3E}">
        <p14:creationId xmlns:p14="http://schemas.microsoft.com/office/powerpoint/2010/main" val="728202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66959-634B-8E4F-CCF5-4F55B64F6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D5C0B6-5B61-F769-A354-404F740CE1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04C362-FBF9-67D0-0D31-8F008005A3D1}"/>
              </a:ext>
            </a:extLst>
          </p:cNvPr>
          <p:cNvSpPr>
            <a:spLocks noGrp="1"/>
          </p:cNvSpPr>
          <p:nvPr>
            <p:ph type="dt" sz="half" idx="10"/>
          </p:nvPr>
        </p:nvSpPr>
        <p:spPr/>
        <p:txBody>
          <a:bodyPr/>
          <a:lstStyle/>
          <a:p>
            <a:fld id="{B509210F-01C0-45C7-B3F5-EB24A6BF9ECC}" type="datetimeFigureOut">
              <a:rPr lang="en-US" smtClean="0"/>
              <a:t>9/18/2025</a:t>
            </a:fld>
            <a:endParaRPr lang="en-US"/>
          </a:p>
        </p:txBody>
      </p:sp>
      <p:sp>
        <p:nvSpPr>
          <p:cNvPr id="5" name="Footer Placeholder 4">
            <a:extLst>
              <a:ext uri="{FF2B5EF4-FFF2-40B4-BE49-F238E27FC236}">
                <a16:creationId xmlns:a16="http://schemas.microsoft.com/office/drawing/2014/main" id="{CCD91FA7-6E3A-38C1-42F9-84C00830C3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C95161-4800-A7EC-85A3-026825B25F00}"/>
              </a:ext>
            </a:extLst>
          </p:cNvPr>
          <p:cNvSpPr>
            <a:spLocks noGrp="1"/>
          </p:cNvSpPr>
          <p:nvPr>
            <p:ph type="sldNum" sz="quarter" idx="12"/>
          </p:nvPr>
        </p:nvSpPr>
        <p:spPr/>
        <p:txBody>
          <a:bodyPr/>
          <a:lstStyle/>
          <a:p>
            <a:fld id="{BBDE9DCD-B05C-4636-9111-DC9A5CDB1AF4}" type="slidenum">
              <a:rPr lang="en-US" smtClean="0"/>
              <a:t>‹#›</a:t>
            </a:fld>
            <a:endParaRPr lang="en-US"/>
          </a:p>
        </p:txBody>
      </p:sp>
    </p:spTree>
    <p:extLst>
      <p:ext uri="{BB962C8B-B14F-4D97-AF65-F5344CB8AC3E}">
        <p14:creationId xmlns:p14="http://schemas.microsoft.com/office/powerpoint/2010/main" val="426084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02A09-9418-E096-BD61-7ABC15F450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5A9246-0FDB-407D-01BA-01E22F05E8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2A8F73-F070-E769-2030-DFB7F1425F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3660E3-B447-797C-95AC-2964CB913EC4}"/>
              </a:ext>
            </a:extLst>
          </p:cNvPr>
          <p:cNvSpPr>
            <a:spLocks noGrp="1"/>
          </p:cNvSpPr>
          <p:nvPr>
            <p:ph type="dt" sz="half" idx="10"/>
          </p:nvPr>
        </p:nvSpPr>
        <p:spPr/>
        <p:txBody>
          <a:bodyPr/>
          <a:lstStyle/>
          <a:p>
            <a:fld id="{B509210F-01C0-45C7-B3F5-EB24A6BF9ECC}" type="datetimeFigureOut">
              <a:rPr lang="en-US" smtClean="0"/>
              <a:t>9/18/2025</a:t>
            </a:fld>
            <a:endParaRPr lang="en-US"/>
          </a:p>
        </p:txBody>
      </p:sp>
      <p:sp>
        <p:nvSpPr>
          <p:cNvPr id="6" name="Footer Placeholder 5">
            <a:extLst>
              <a:ext uri="{FF2B5EF4-FFF2-40B4-BE49-F238E27FC236}">
                <a16:creationId xmlns:a16="http://schemas.microsoft.com/office/drawing/2014/main" id="{32400FB2-2156-D655-0168-155BC5BE4F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7FED17-84A4-1A17-621E-D8434592BB68}"/>
              </a:ext>
            </a:extLst>
          </p:cNvPr>
          <p:cNvSpPr>
            <a:spLocks noGrp="1"/>
          </p:cNvSpPr>
          <p:nvPr>
            <p:ph type="sldNum" sz="quarter" idx="12"/>
          </p:nvPr>
        </p:nvSpPr>
        <p:spPr/>
        <p:txBody>
          <a:bodyPr/>
          <a:lstStyle/>
          <a:p>
            <a:fld id="{BBDE9DCD-B05C-4636-9111-DC9A5CDB1AF4}" type="slidenum">
              <a:rPr lang="en-US" smtClean="0"/>
              <a:t>‹#›</a:t>
            </a:fld>
            <a:endParaRPr lang="en-US"/>
          </a:p>
        </p:txBody>
      </p:sp>
    </p:spTree>
    <p:extLst>
      <p:ext uri="{BB962C8B-B14F-4D97-AF65-F5344CB8AC3E}">
        <p14:creationId xmlns:p14="http://schemas.microsoft.com/office/powerpoint/2010/main" val="1723118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E3DB-7C5D-E974-26A0-DE493FF3E3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86AA5-1490-79DC-0D10-933E6A09C3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BD9920-D21B-1708-E6E2-D4E5835007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BBF8A9-B307-1EF8-0B3A-1E96BA597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B77B3A-597F-1AE6-5290-24D7CC9EFB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B8B1A8-308D-32CF-A334-52D64B3FAE21}"/>
              </a:ext>
            </a:extLst>
          </p:cNvPr>
          <p:cNvSpPr>
            <a:spLocks noGrp="1"/>
          </p:cNvSpPr>
          <p:nvPr>
            <p:ph type="dt" sz="half" idx="10"/>
          </p:nvPr>
        </p:nvSpPr>
        <p:spPr/>
        <p:txBody>
          <a:bodyPr/>
          <a:lstStyle/>
          <a:p>
            <a:fld id="{B509210F-01C0-45C7-B3F5-EB24A6BF9ECC}" type="datetimeFigureOut">
              <a:rPr lang="en-US" smtClean="0"/>
              <a:t>9/18/2025</a:t>
            </a:fld>
            <a:endParaRPr lang="en-US"/>
          </a:p>
        </p:txBody>
      </p:sp>
      <p:sp>
        <p:nvSpPr>
          <p:cNvPr id="8" name="Footer Placeholder 7">
            <a:extLst>
              <a:ext uri="{FF2B5EF4-FFF2-40B4-BE49-F238E27FC236}">
                <a16:creationId xmlns:a16="http://schemas.microsoft.com/office/drawing/2014/main" id="{844586C7-66DE-A733-A35F-C8140B1FCA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AC28BA-7CB1-A2C7-5E81-D08BD34C7ED0}"/>
              </a:ext>
            </a:extLst>
          </p:cNvPr>
          <p:cNvSpPr>
            <a:spLocks noGrp="1"/>
          </p:cNvSpPr>
          <p:nvPr>
            <p:ph type="sldNum" sz="quarter" idx="12"/>
          </p:nvPr>
        </p:nvSpPr>
        <p:spPr/>
        <p:txBody>
          <a:bodyPr/>
          <a:lstStyle/>
          <a:p>
            <a:fld id="{BBDE9DCD-B05C-4636-9111-DC9A5CDB1AF4}" type="slidenum">
              <a:rPr lang="en-US" smtClean="0"/>
              <a:t>‹#›</a:t>
            </a:fld>
            <a:endParaRPr lang="en-US"/>
          </a:p>
        </p:txBody>
      </p:sp>
    </p:spTree>
    <p:extLst>
      <p:ext uri="{BB962C8B-B14F-4D97-AF65-F5344CB8AC3E}">
        <p14:creationId xmlns:p14="http://schemas.microsoft.com/office/powerpoint/2010/main" val="34827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9CD9-B888-C340-4CEA-E7D4121A8F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B137B1-204A-4A1D-619A-96AD7CA0184D}"/>
              </a:ext>
            </a:extLst>
          </p:cNvPr>
          <p:cNvSpPr>
            <a:spLocks noGrp="1"/>
          </p:cNvSpPr>
          <p:nvPr>
            <p:ph type="dt" sz="half" idx="10"/>
          </p:nvPr>
        </p:nvSpPr>
        <p:spPr/>
        <p:txBody>
          <a:bodyPr/>
          <a:lstStyle/>
          <a:p>
            <a:fld id="{B509210F-01C0-45C7-B3F5-EB24A6BF9ECC}" type="datetimeFigureOut">
              <a:rPr lang="en-US" smtClean="0"/>
              <a:t>9/18/2025</a:t>
            </a:fld>
            <a:endParaRPr lang="en-US"/>
          </a:p>
        </p:txBody>
      </p:sp>
      <p:sp>
        <p:nvSpPr>
          <p:cNvPr id="4" name="Footer Placeholder 3">
            <a:extLst>
              <a:ext uri="{FF2B5EF4-FFF2-40B4-BE49-F238E27FC236}">
                <a16:creationId xmlns:a16="http://schemas.microsoft.com/office/drawing/2014/main" id="{721B61F8-7D43-A390-3835-5AA2D9CBD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119E89-5409-BDE6-54BC-DD31A93AC9CC}"/>
              </a:ext>
            </a:extLst>
          </p:cNvPr>
          <p:cNvSpPr>
            <a:spLocks noGrp="1"/>
          </p:cNvSpPr>
          <p:nvPr>
            <p:ph type="sldNum" sz="quarter" idx="12"/>
          </p:nvPr>
        </p:nvSpPr>
        <p:spPr/>
        <p:txBody>
          <a:bodyPr/>
          <a:lstStyle/>
          <a:p>
            <a:fld id="{BBDE9DCD-B05C-4636-9111-DC9A5CDB1AF4}" type="slidenum">
              <a:rPr lang="en-US" smtClean="0"/>
              <a:t>‹#›</a:t>
            </a:fld>
            <a:endParaRPr lang="en-US"/>
          </a:p>
        </p:txBody>
      </p:sp>
    </p:spTree>
    <p:extLst>
      <p:ext uri="{BB962C8B-B14F-4D97-AF65-F5344CB8AC3E}">
        <p14:creationId xmlns:p14="http://schemas.microsoft.com/office/powerpoint/2010/main" val="3201031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F806B-3A09-987C-587D-CE4C3722D312}"/>
              </a:ext>
            </a:extLst>
          </p:cNvPr>
          <p:cNvSpPr>
            <a:spLocks noGrp="1"/>
          </p:cNvSpPr>
          <p:nvPr>
            <p:ph type="dt" sz="half" idx="10"/>
          </p:nvPr>
        </p:nvSpPr>
        <p:spPr/>
        <p:txBody>
          <a:bodyPr/>
          <a:lstStyle/>
          <a:p>
            <a:fld id="{B509210F-01C0-45C7-B3F5-EB24A6BF9ECC}" type="datetimeFigureOut">
              <a:rPr lang="en-US" smtClean="0"/>
              <a:t>9/18/2025</a:t>
            </a:fld>
            <a:endParaRPr lang="en-US"/>
          </a:p>
        </p:txBody>
      </p:sp>
      <p:sp>
        <p:nvSpPr>
          <p:cNvPr id="3" name="Footer Placeholder 2">
            <a:extLst>
              <a:ext uri="{FF2B5EF4-FFF2-40B4-BE49-F238E27FC236}">
                <a16:creationId xmlns:a16="http://schemas.microsoft.com/office/drawing/2014/main" id="{C37BB391-264C-5277-D959-125149E45C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1E6200-A3AF-5A22-27FB-9E2EBD9F2374}"/>
              </a:ext>
            </a:extLst>
          </p:cNvPr>
          <p:cNvSpPr>
            <a:spLocks noGrp="1"/>
          </p:cNvSpPr>
          <p:nvPr>
            <p:ph type="sldNum" sz="quarter" idx="12"/>
          </p:nvPr>
        </p:nvSpPr>
        <p:spPr/>
        <p:txBody>
          <a:bodyPr/>
          <a:lstStyle/>
          <a:p>
            <a:fld id="{BBDE9DCD-B05C-4636-9111-DC9A5CDB1AF4}" type="slidenum">
              <a:rPr lang="en-US" smtClean="0"/>
              <a:t>‹#›</a:t>
            </a:fld>
            <a:endParaRPr lang="en-US"/>
          </a:p>
        </p:txBody>
      </p:sp>
    </p:spTree>
    <p:extLst>
      <p:ext uri="{BB962C8B-B14F-4D97-AF65-F5344CB8AC3E}">
        <p14:creationId xmlns:p14="http://schemas.microsoft.com/office/powerpoint/2010/main" val="75864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071F-C3B2-218C-CBF3-4AA26C26E7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F42B00-801E-2020-F829-6AEC8483AC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7091B2-D5B7-368E-3579-D7A3A8DBC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F8F1D6-4C4D-F3EF-B5F3-83087A7C4EEA}"/>
              </a:ext>
            </a:extLst>
          </p:cNvPr>
          <p:cNvSpPr>
            <a:spLocks noGrp="1"/>
          </p:cNvSpPr>
          <p:nvPr>
            <p:ph type="dt" sz="half" idx="10"/>
          </p:nvPr>
        </p:nvSpPr>
        <p:spPr/>
        <p:txBody>
          <a:bodyPr/>
          <a:lstStyle/>
          <a:p>
            <a:fld id="{B509210F-01C0-45C7-B3F5-EB24A6BF9ECC}" type="datetimeFigureOut">
              <a:rPr lang="en-US" smtClean="0"/>
              <a:t>9/18/2025</a:t>
            </a:fld>
            <a:endParaRPr lang="en-US"/>
          </a:p>
        </p:txBody>
      </p:sp>
      <p:sp>
        <p:nvSpPr>
          <p:cNvPr id="6" name="Footer Placeholder 5">
            <a:extLst>
              <a:ext uri="{FF2B5EF4-FFF2-40B4-BE49-F238E27FC236}">
                <a16:creationId xmlns:a16="http://schemas.microsoft.com/office/drawing/2014/main" id="{504247F3-DD87-857C-45E1-FD93EC0BA4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695CD1-C5A8-FD4C-A8E3-284F265C8CE8}"/>
              </a:ext>
            </a:extLst>
          </p:cNvPr>
          <p:cNvSpPr>
            <a:spLocks noGrp="1"/>
          </p:cNvSpPr>
          <p:nvPr>
            <p:ph type="sldNum" sz="quarter" idx="12"/>
          </p:nvPr>
        </p:nvSpPr>
        <p:spPr/>
        <p:txBody>
          <a:bodyPr/>
          <a:lstStyle/>
          <a:p>
            <a:fld id="{BBDE9DCD-B05C-4636-9111-DC9A5CDB1AF4}" type="slidenum">
              <a:rPr lang="en-US" smtClean="0"/>
              <a:t>‹#›</a:t>
            </a:fld>
            <a:endParaRPr lang="en-US"/>
          </a:p>
        </p:txBody>
      </p:sp>
    </p:spTree>
    <p:extLst>
      <p:ext uri="{BB962C8B-B14F-4D97-AF65-F5344CB8AC3E}">
        <p14:creationId xmlns:p14="http://schemas.microsoft.com/office/powerpoint/2010/main" val="587014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50E23-C8F3-B8E9-34D7-79762492DB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043974-76E0-8770-F0CA-8A8E1B3FC1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4DCBC8-B71A-64CA-A178-CAE7E1B09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8CE4C6-0753-D765-4C22-6CBF15C302E2}"/>
              </a:ext>
            </a:extLst>
          </p:cNvPr>
          <p:cNvSpPr>
            <a:spLocks noGrp="1"/>
          </p:cNvSpPr>
          <p:nvPr>
            <p:ph type="dt" sz="half" idx="10"/>
          </p:nvPr>
        </p:nvSpPr>
        <p:spPr/>
        <p:txBody>
          <a:bodyPr/>
          <a:lstStyle/>
          <a:p>
            <a:fld id="{B509210F-01C0-45C7-B3F5-EB24A6BF9ECC}" type="datetimeFigureOut">
              <a:rPr lang="en-US" smtClean="0"/>
              <a:t>9/18/2025</a:t>
            </a:fld>
            <a:endParaRPr lang="en-US"/>
          </a:p>
        </p:txBody>
      </p:sp>
      <p:sp>
        <p:nvSpPr>
          <p:cNvPr id="6" name="Footer Placeholder 5">
            <a:extLst>
              <a:ext uri="{FF2B5EF4-FFF2-40B4-BE49-F238E27FC236}">
                <a16:creationId xmlns:a16="http://schemas.microsoft.com/office/drawing/2014/main" id="{CC140C52-6922-0F8F-A027-BA524013B0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74C690-5ECC-3F57-839A-70AE00A22519}"/>
              </a:ext>
            </a:extLst>
          </p:cNvPr>
          <p:cNvSpPr>
            <a:spLocks noGrp="1"/>
          </p:cNvSpPr>
          <p:nvPr>
            <p:ph type="sldNum" sz="quarter" idx="12"/>
          </p:nvPr>
        </p:nvSpPr>
        <p:spPr/>
        <p:txBody>
          <a:bodyPr/>
          <a:lstStyle/>
          <a:p>
            <a:fld id="{BBDE9DCD-B05C-4636-9111-DC9A5CDB1AF4}" type="slidenum">
              <a:rPr lang="en-US" smtClean="0"/>
              <a:t>‹#›</a:t>
            </a:fld>
            <a:endParaRPr lang="en-US"/>
          </a:p>
        </p:txBody>
      </p:sp>
    </p:spTree>
    <p:extLst>
      <p:ext uri="{BB962C8B-B14F-4D97-AF65-F5344CB8AC3E}">
        <p14:creationId xmlns:p14="http://schemas.microsoft.com/office/powerpoint/2010/main" val="265424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CD1FC4-68C5-6847-75F7-B50FE73A25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4D4B86-4324-A323-723A-4942726420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DEE202-92CF-A76B-B1F7-FDADA78F2C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509210F-01C0-45C7-B3F5-EB24A6BF9ECC}" type="datetimeFigureOut">
              <a:rPr lang="en-US" smtClean="0"/>
              <a:t>9/18/2025</a:t>
            </a:fld>
            <a:endParaRPr lang="en-US"/>
          </a:p>
        </p:txBody>
      </p:sp>
      <p:sp>
        <p:nvSpPr>
          <p:cNvPr id="5" name="Footer Placeholder 4">
            <a:extLst>
              <a:ext uri="{FF2B5EF4-FFF2-40B4-BE49-F238E27FC236}">
                <a16:creationId xmlns:a16="http://schemas.microsoft.com/office/drawing/2014/main" id="{5BACCC1B-9C39-5B67-3477-FB149B285E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B8A41D2-3B5D-BDE9-65AB-46A111C70A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DE9DCD-B05C-4636-9111-DC9A5CDB1AF4}" type="slidenum">
              <a:rPr lang="en-US" smtClean="0"/>
              <a:t>‹#›</a:t>
            </a:fld>
            <a:endParaRPr lang="en-US"/>
          </a:p>
        </p:txBody>
      </p:sp>
    </p:spTree>
    <p:extLst>
      <p:ext uri="{BB962C8B-B14F-4D97-AF65-F5344CB8AC3E}">
        <p14:creationId xmlns:p14="http://schemas.microsoft.com/office/powerpoint/2010/main" val="561706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83E00-4597-928E-B264-207EED8B40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F4B02A-E0BD-1706-408B-386249D4DE13}"/>
              </a:ext>
            </a:extLst>
          </p:cNvPr>
          <p:cNvSpPr>
            <a:spLocks noGrp="1"/>
          </p:cNvSpPr>
          <p:nvPr>
            <p:ph type="ctrTitle"/>
          </p:nvPr>
        </p:nvSpPr>
        <p:spPr>
          <a:solidFill>
            <a:srgbClr val="FFC000"/>
          </a:solidFill>
        </p:spPr>
        <p:txBody>
          <a:bodyPr>
            <a:normAutofit/>
          </a:bodyPr>
          <a:lstStyle/>
          <a:p>
            <a:r>
              <a:rPr lang="en-US" sz="8000" b="1" dirty="0">
                <a:latin typeface="Comic Sans MS" panose="030F0702030302020204" pitchFamily="66" charset="0"/>
              </a:rPr>
              <a:t>Set Your Mind</a:t>
            </a:r>
          </a:p>
        </p:txBody>
      </p:sp>
      <p:sp>
        <p:nvSpPr>
          <p:cNvPr id="3" name="Subtitle 2">
            <a:extLst>
              <a:ext uri="{FF2B5EF4-FFF2-40B4-BE49-F238E27FC236}">
                <a16:creationId xmlns:a16="http://schemas.microsoft.com/office/drawing/2014/main" id="{7F995A32-E3FE-57FB-BFA6-F55487B66A3C}"/>
              </a:ext>
            </a:extLst>
          </p:cNvPr>
          <p:cNvSpPr>
            <a:spLocks noGrp="1"/>
          </p:cNvSpPr>
          <p:nvPr>
            <p:ph type="subTitle" idx="1"/>
          </p:nvPr>
        </p:nvSpPr>
        <p:spPr>
          <a:solidFill>
            <a:srgbClr val="00B0F0"/>
          </a:solidFill>
        </p:spPr>
        <p:txBody>
          <a:bodyPr>
            <a:normAutofit/>
          </a:bodyPr>
          <a:lstStyle/>
          <a:p>
            <a:r>
              <a:rPr lang="en-US" sz="5400" b="1" dirty="0">
                <a:latin typeface="Comic Sans MS" panose="030F0702030302020204" pitchFamily="66" charset="0"/>
              </a:rPr>
              <a:t>Colossians 3</a:t>
            </a:r>
          </a:p>
        </p:txBody>
      </p:sp>
    </p:spTree>
    <p:extLst>
      <p:ext uri="{BB962C8B-B14F-4D97-AF65-F5344CB8AC3E}">
        <p14:creationId xmlns:p14="http://schemas.microsoft.com/office/powerpoint/2010/main" val="322027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0F974-600E-5A68-E57C-E6B19E64F1EC}"/>
              </a:ext>
            </a:extLst>
          </p:cNvPr>
          <p:cNvSpPr>
            <a:spLocks noGrp="1"/>
          </p:cNvSpPr>
          <p:nvPr>
            <p:ph type="title"/>
          </p:nvPr>
        </p:nvSpPr>
        <p:spPr>
          <a:xfrm>
            <a:off x="838200" y="1"/>
            <a:ext cx="10515600" cy="1690688"/>
          </a:xfrm>
          <a:solidFill>
            <a:srgbClr val="92D050"/>
          </a:solidFill>
        </p:spPr>
        <p:txBody>
          <a:bodyPr>
            <a:noAutofit/>
          </a:bodyPr>
          <a:lstStyle/>
          <a:p>
            <a:pPr algn="ctr"/>
            <a:r>
              <a:rPr lang="en-US" sz="6000" b="1" dirty="0">
                <a:latin typeface="Comic Sans MS" panose="030F0702030302020204" pitchFamily="66" charset="0"/>
              </a:rPr>
              <a:t>Colossians 3 – Set Your Mind </a:t>
            </a:r>
          </a:p>
        </p:txBody>
      </p:sp>
      <p:sp>
        <p:nvSpPr>
          <p:cNvPr id="3" name="Content Placeholder 2">
            <a:extLst>
              <a:ext uri="{FF2B5EF4-FFF2-40B4-BE49-F238E27FC236}">
                <a16:creationId xmlns:a16="http://schemas.microsoft.com/office/drawing/2014/main" id="{CFAE4D4A-DCE5-6548-EDC5-DF5256865FBA}"/>
              </a:ext>
            </a:extLst>
          </p:cNvPr>
          <p:cNvSpPr>
            <a:spLocks noGrp="1"/>
          </p:cNvSpPr>
          <p:nvPr>
            <p:ph idx="1"/>
          </p:nvPr>
        </p:nvSpPr>
        <p:spPr>
          <a:solidFill>
            <a:srgbClr val="FFC000"/>
          </a:solidFill>
        </p:spPr>
        <p:txBody>
          <a:bodyPr/>
          <a:lstStyle/>
          <a:p>
            <a:pPr marL="0" indent="0">
              <a:buNone/>
            </a:pPr>
            <a:r>
              <a:rPr lang="en-GB" sz="4400" b="1" dirty="0">
                <a:latin typeface="Comic Sans MS" panose="030F0702030302020204" pitchFamily="66" charset="0"/>
              </a:rPr>
              <a:t>A change in focus</a:t>
            </a:r>
          </a:p>
          <a:p>
            <a:endParaRPr lang="en-US" sz="4400" b="1" dirty="0">
              <a:latin typeface="Comic Sans MS" panose="030F0702030302020204" pitchFamily="66" charset="0"/>
            </a:endParaRPr>
          </a:p>
          <a:p>
            <a:pPr marL="0" indent="0">
              <a:buNone/>
            </a:pPr>
            <a:r>
              <a:rPr lang="en-GB" sz="4400" b="1" dirty="0">
                <a:latin typeface="Comic Sans MS" panose="030F0702030302020204" pitchFamily="66" charset="0"/>
              </a:rPr>
              <a:t>A change of self</a:t>
            </a:r>
          </a:p>
          <a:p>
            <a:endParaRPr lang="en-US" sz="4400" b="1" dirty="0">
              <a:latin typeface="Comic Sans MS" panose="030F0702030302020204" pitchFamily="66" charset="0"/>
            </a:endParaRPr>
          </a:p>
          <a:p>
            <a:pPr marL="0" indent="0">
              <a:buNone/>
            </a:pPr>
            <a:r>
              <a:rPr lang="en-GB" sz="4400" b="1" dirty="0">
                <a:latin typeface="Comic Sans MS" panose="030F0702030302020204" pitchFamily="66" charset="0"/>
              </a:rPr>
              <a:t>A call to be more like Jesus</a:t>
            </a:r>
            <a:endParaRPr lang="en-US" sz="4400" b="1" dirty="0">
              <a:latin typeface="Comic Sans MS" panose="030F0702030302020204" pitchFamily="66" charset="0"/>
            </a:endParaRPr>
          </a:p>
          <a:p>
            <a:endParaRPr lang="en-US" dirty="0"/>
          </a:p>
        </p:txBody>
      </p:sp>
    </p:spTree>
    <p:extLst>
      <p:ext uri="{BB962C8B-B14F-4D97-AF65-F5344CB8AC3E}">
        <p14:creationId xmlns:p14="http://schemas.microsoft.com/office/powerpoint/2010/main" val="434690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43D1DC-49A3-DF71-0B58-6ACF2A61F407}"/>
              </a:ext>
            </a:extLst>
          </p:cNvPr>
          <p:cNvPicPr>
            <a:picLocks noChangeAspect="1"/>
          </p:cNvPicPr>
          <p:nvPr/>
        </p:nvPicPr>
        <p:blipFill>
          <a:blip r:embed="rId2"/>
          <a:stretch>
            <a:fillRect/>
          </a:stretch>
        </p:blipFill>
        <p:spPr>
          <a:xfrm>
            <a:off x="1356360" y="0"/>
            <a:ext cx="9067800" cy="6792485"/>
          </a:xfrm>
          <a:prstGeom prst="rect">
            <a:avLst/>
          </a:prstGeom>
        </p:spPr>
      </p:pic>
    </p:spTree>
    <p:extLst>
      <p:ext uri="{BB962C8B-B14F-4D97-AF65-F5344CB8AC3E}">
        <p14:creationId xmlns:p14="http://schemas.microsoft.com/office/powerpoint/2010/main" val="1369983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A1C6E-C790-CD9D-3DCB-DE13CB1F1FC5}"/>
              </a:ext>
            </a:extLst>
          </p:cNvPr>
          <p:cNvSpPr>
            <a:spLocks noGrp="1"/>
          </p:cNvSpPr>
          <p:nvPr>
            <p:ph type="title"/>
          </p:nvPr>
        </p:nvSpPr>
        <p:spPr>
          <a:solidFill>
            <a:srgbClr val="00B0F0"/>
          </a:solidFill>
        </p:spPr>
        <p:txBody>
          <a:bodyPr>
            <a:normAutofit/>
          </a:bodyPr>
          <a:lstStyle/>
          <a:p>
            <a:pPr algn="ctr"/>
            <a:r>
              <a:rPr lang="fr-FR" sz="6000" b="1" dirty="0" err="1">
                <a:latin typeface="Comic Sans MS" panose="030F0702030302020204" pitchFamily="66" charset="0"/>
              </a:rPr>
              <a:t>Chapter</a:t>
            </a:r>
            <a:r>
              <a:rPr lang="fr-FR" sz="6000" b="1" dirty="0">
                <a:latin typeface="Comic Sans MS" panose="030F0702030302020204" pitchFamily="66" charset="0"/>
              </a:rPr>
              <a:t> 1 v 15 - 19</a:t>
            </a:r>
            <a:endParaRPr lang="en-US" sz="6000"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09DF9578-59A0-BA97-A842-02EF954420FA}"/>
              </a:ext>
            </a:extLst>
          </p:cNvPr>
          <p:cNvSpPr>
            <a:spLocks noGrp="1"/>
          </p:cNvSpPr>
          <p:nvPr>
            <p:ph idx="1"/>
          </p:nvPr>
        </p:nvSpPr>
        <p:spPr>
          <a:xfrm>
            <a:off x="838200" y="1825624"/>
            <a:ext cx="10515600" cy="4834255"/>
          </a:xfrm>
          <a:solidFill>
            <a:srgbClr val="00B050"/>
          </a:solidFill>
        </p:spPr>
        <p:txBody>
          <a:bodyPr>
            <a:noAutofit/>
          </a:bodyPr>
          <a:lstStyle/>
          <a:p>
            <a:pPr marL="0" indent="0">
              <a:buNone/>
            </a:pPr>
            <a:r>
              <a:rPr lang="en-US" sz="4000" b="1" dirty="0">
                <a:latin typeface="Comic Sans MS" panose="030F0702030302020204" pitchFamily="66" charset="0"/>
              </a:rPr>
              <a:t>He is the image of the invisible God, the firstborn of all creation.</a:t>
            </a:r>
          </a:p>
          <a:p>
            <a:pPr marL="0" indent="0">
              <a:buNone/>
            </a:pPr>
            <a:endParaRPr lang="en-US" sz="4000" b="1" dirty="0">
              <a:latin typeface="Comic Sans MS" panose="030F0702030302020204" pitchFamily="66" charset="0"/>
            </a:endParaRPr>
          </a:p>
          <a:p>
            <a:pPr marL="0" indent="0">
              <a:buNone/>
            </a:pPr>
            <a:r>
              <a:rPr lang="en-US" sz="4000" b="1" dirty="0">
                <a:latin typeface="Comic Sans MS" panose="030F0702030302020204" pitchFamily="66" charset="0"/>
              </a:rPr>
              <a:t>For by him all things were created, in heaven and on earth, visible and invisible, whether thrones or dominions or rulers or authorities- all things were created through him and for him.</a:t>
            </a:r>
          </a:p>
          <a:p>
            <a:pPr marL="0" indent="0">
              <a:buNone/>
            </a:pPr>
            <a:endParaRPr lang="en-US" sz="3200" b="1" dirty="0">
              <a:latin typeface="Comic Sans MS" panose="030F0702030302020204" pitchFamily="66" charset="0"/>
            </a:endParaRPr>
          </a:p>
        </p:txBody>
      </p:sp>
    </p:spTree>
    <p:extLst>
      <p:ext uri="{BB962C8B-B14F-4D97-AF65-F5344CB8AC3E}">
        <p14:creationId xmlns:p14="http://schemas.microsoft.com/office/powerpoint/2010/main" val="2419685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F16BCD-3024-0560-40BF-DD0575B74FE1}"/>
              </a:ext>
            </a:extLst>
          </p:cNvPr>
          <p:cNvSpPr txBox="1"/>
          <p:nvPr/>
        </p:nvSpPr>
        <p:spPr>
          <a:xfrm>
            <a:off x="167640" y="259080"/>
            <a:ext cx="11856720" cy="5078313"/>
          </a:xfrm>
          <a:prstGeom prst="rect">
            <a:avLst/>
          </a:prstGeom>
          <a:solidFill>
            <a:srgbClr val="00B050"/>
          </a:solidFill>
        </p:spPr>
        <p:txBody>
          <a:bodyPr wrap="square">
            <a:spAutoFit/>
          </a:bodyPr>
          <a:lstStyle/>
          <a:p>
            <a:r>
              <a:rPr lang="en-US" sz="3600" b="1" dirty="0">
                <a:latin typeface="Comic Sans MS" panose="030F0702030302020204" pitchFamily="66" charset="0"/>
              </a:rPr>
              <a:t>And he is before all things, and in him all things hold together.</a:t>
            </a:r>
          </a:p>
          <a:p>
            <a:endParaRPr lang="en-US" sz="3600" b="1" dirty="0">
              <a:latin typeface="Comic Sans MS" panose="030F0702030302020204" pitchFamily="66" charset="0"/>
            </a:endParaRPr>
          </a:p>
          <a:p>
            <a:r>
              <a:rPr lang="en-US" sz="3600" b="1" dirty="0">
                <a:latin typeface="Comic Sans MS" panose="030F0702030302020204" pitchFamily="66" charset="0"/>
              </a:rPr>
              <a:t>And he is the head of the body, the church. He is the beginning, the firstborn from the dead, that in everything he might be preeminent.</a:t>
            </a:r>
          </a:p>
          <a:p>
            <a:endParaRPr lang="en-US" sz="3600" b="1" dirty="0">
              <a:latin typeface="Comic Sans MS" panose="030F0702030302020204" pitchFamily="66" charset="0"/>
            </a:endParaRPr>
          </a:p>
          <a:p>
            <a:r>
              <a:rPr lang="en-US" sz="3600" b="1" dirty="0">
                <a:latin typeface="Comic Sans MS" panose="030F0702030302020204" pitchFamily="66" charset="0"/>
              </a:rPr>
              <a:t>For in him all the fullness of God was pleased to dwell,</a:t>
            </a:r>
          </a:p>
        </p:txBody>
      </p:sp>
    </p:spTree>
    <p:extLst>
      <p:ext uri="{BB962C8B-B14F-4D97-AF65-F5344CB8AC3E}">
        <p14:creationId xmlns:p14="http://schemas.microsoft.com/office/powerpoint/2010/main" val="3903262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0147DA-85B6-AE53-0542-0D74D3ACD7E1}"/>
              </a:ext>
            </a:extLst>
          </p:cNvPr>
          <p:cNvPicPr>
            <a:picLocks noChangeAspect="1"/>
          </p:cNvPicPr>
          <p:nvPr/>
        </p:nvPicPr>
        <p:blipFill>
          <a:blip r:embed="rId2"/>
          <a:stretch>
            <a:fillRect/>
          </a:stretch>
        </p:blipFill>
        <p:spPr>
          <a:xfrm>
            <a:off x="1333500" y="252412"/>
            <a:ext cx="9525000" cy="6353175"/>
          </a:xfrm>
          <a:prstGeom prst="rect">
            <a:avLst/>
          </a:prstGeom>
        </p:spPr>
      </p:pic>
    </p:spTree>
    <p:extLst>
      <p:ext uri="{BB962C8B-B14F-4D97-AF65-F5344CB8AC3E}">
        <p14:creationId xmlns:p14="http://schemas.microsoft.com/office/powerpoint/2010/main" val="2626436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A4543-EE06-B555-8543-0F12C09F2247}"/>
              </a:ext>
            </a:extLst>
          </p:cNvPr>
          <p:cNvSpPr>
            <a:spLocks noGrp="1"/>
          </p:cNvSpPr>
          <p:nvPr>
            <p:ph type="title"/>
          </p:nvPr>
        </p:nvSpPr>
        <p:spPr>
          <a:solidFill>
            <a:srgbClr val="FFC000"/>
          </a:solidFill>
        </p:spPr>
        <p:txBody>
          <a:bodyPr>
            <a:normAutofit/>
          </a:bodyPr>
          <a:lstStyle/>
          <a:p>
            <a:pPr algn="ctr"/>
            <a:r>
              <a:rPr lang="en-US" sz="6000" b="1" dirty="0">
                <a:latin typeface="Comic Sans MS" panose="030F0702030302020204" pitchFamily="66" charset="0"/>
              </a:rPr>
              <a:t>Matthew 6 v 33</a:t>
            </a:r>
          </a:p>
        </p:txBody>
      </p:sp>
      <p:sp>
        <p:nvSpPr>
          <p:cNvPr id="3" name="Content Placeholder 2">
            <a:extLst>
              <a:ext uri="{FF2B5EF4-FFF2-40B4-BE49-F238E27FC236}">
                <a16:creationId xmlns:a16="http://schemas.microsoft.com/office/drawing/2014/main" id="{6C80D5F8-CEA4-B7DE-9901-BB5F0AE5F9B4}"/>
              </a:ext>
            </a:extLst>
          </p:cNvPr>
          <p:cNvSpPr>
            <a:spLocks noGrp="1"/>
          </p:cNvSpPr>
          <p:nvPr>
            <p:ph idx="1"/>
          </p:nvPr>
        </p:nvSpPr>
        <p:spPr>
          <a:solidFill>
            <a:srgbClr val="00B0F0"/>
          </a:solidFill>
        </p:spPr>
        <p:txBody>
          <a:bodyPr>
            <a:normAutofit/>
          </a:bodyPr>
          <a:lstStyle/>
          <a:p>
            <a:pPr marL="0" indent="0">
              <a:buNone/>
            </a:pPr>
            <a:r>
              <a:rPr lang="en-US" sz="4000" b="1" dirty="0">
                <a:latin typeface="Comic Sans MS" panose="030F0702030302020204" pitchFamily="66" charset="0"/>
              </a:rPr>
              <a:t>But seek first the kingdom of God and his righteousness, and all these things will be added to you.</a:t>
            </a:r>
          </a:p>
        </p:txBody>
      </p:sp>
    </p:spTree>
    <p:extLst>
      <p:ext uri="{BB962C8B-B14F-4D97-AF65-F5344CB8AC3E}">
        <p14:creationId xmlns:p14="http://schemas.microsoft.com/office/powerpoint/2010/main" val="4009530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4F716C-A988-3C42-E7B6-E3D6F520A85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74705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6C45-1285-A26E-0027-54508B11740E}"/>
              </a:ext>
            </a:extLst>
          </p:cNvPr>
          <p:cNvSpPr>
            <a:spLocks noGrp="1"/>
          </p:cNvSpPr>
          <p:nvPr>
            <p:ph type="title"/>
          </p:nvPr>
        </p:nvSpPr>
        <p:spPr>
          <a:solidFill>
            <a:srgbClr val="00B050"/>
          </a:solidFill>
        </p:spPr>
        <p:txBody>
          <a:bodyPr>
            <a:normAutofit/>
          </a:bodyPr>
          <a:lstStyle/>
          <a:p>
            <a:pPr algn="ctr"/>
            <a:r>
              <a:rPr lang="fr-FR" sz="6000" b="1" dirty="0" err="1">
                <a:latin typeface="Comic Sans MS" panose="030F0702030302020204" pitchFamily="66" charset="0"/>
              </a:rPr>
              <a:t>Galatians</a:t>
            </a:r>
            <a:r>
              <a:rPr lang="fr-FR" sz="6000" b="1" dirty="0">
                <a:latin typeface="Comic Sans MS" panose="030F0702030302020204" pitchFamily="66" charset="0"/>
              </a:rPr>
              <a:t> 5 v 16 – 17</a:t>
            </a:r>
            <a:endParaRPr lang="en-US" sz="6000"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ED4F62AF-6551-C496-0E6B-078F2B240D4C}"/>
              </a:ext>
            </a:extLst>
          </p:cNvPr>
          <p:cNvSpPr>
            <a:spLocks noGrp="1"/>
          </p:cNvSpPr>
          <p:nvPr>
            <p:ph idx="1"/>
          </p:nvPr>
        </p:nvSpPr>
        <p:spPr>
          <a:solidFill>
            <a:srgbClr val="00B0F0"/>
          </a:solidFill>
        </p:spPr>
        <p:txBody>
          <a:bodyPr>
            <a:normAutofit/>
          </a:bodyPr>
          <a:lstStyle/>
          <a:p>
            <a:pPr marL="0" indent="0">
              <a:buNone/>
            </a:pPr>
            <a:endParaRPr lang="en-US" sz="3200" b="1" dirty="0">
              <a:latin typeface="Comic Sans MS" panose="030F0702030302020204" pitchFamily="66" charset="0"/>
            </a:endParaRPr>
          </a:p>
          <a:p>
            <a:pPr marL="0" indent="0">
              <a:buNone/>
            </a:pPr>
            <a:r>
              <a:rPr lang="en-US" sz="3200" b="1" dirty="0">
                <a:latin typeface="Comic Sans MS" panose="030F0702030302020204" pitchFamily="66" charset="0"/>
              </a:rPr>
              <a:t>But I say, walk by the Spirit, and you will not gratify the desires of the flesh.</a:t>
            </a:r>
          </a:p>
          <a:p>
            <a:pPr marL="0" indent="0">
              <a:buNone/>
            </a:pPr>
            <a:endParaRPr lang="en-US" sz="3200" b="1" dirty="0">
              <a:latin typeface="Comic Sans MS" panose="030F0702030302020204" pitchFamily="66" charset="0"/>
            </a:endParaRPr>
          </a:p>
          <a:p>
            <a:pPr marL="0" indent="0">
              <a:buNone/>
            </a:pPr>
            <a:r>
              <a:rPr lang="en-US" sz="3200" b="1" dirty="0">
                <a:latin typeface="Comic Sans MS" panose="030F0702030302020204" pitchFamily="66" charset="0"/>
              </a:rPr>
              <a:t>For the desires of the flesh are against the Spirit, and the desires of the Spirit are against the flesh, for these are opposed to each other, to keep you from doing the things you want to do.</a:t>
            </a:r>
          </a:p>
        </p:txBody>
      </p:sp>
    </p:spTree>
    <p:extLst>
      <p:ext uri="{BB962C8B-B14F-4D97-AF65-F5344CB8AC3E}">
        <p14:creationId xmlns:p14="http://schemas.microsoft.com/office/powerpoint/2010/main" val="2541939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F27109-E34F-137B-AA48-FEBE04044F38}"/>
              </a:ext>
            </a:extLst>
          </p:cNvPr>
          <p:cNvSpPr txBox="1"/>
          <p:nvPr/>
        </p:nvSpPr>
        <p:spPr>
          <a:xfrm>
            <a:off x="182880" y="259080"/>
            <a:ext cx="11871960" cy="1938992"/>
          </a:xfrm>
          <a:prstGeom prst="rect">
            <a:avLst/>
          </a:prstGeom>
          <a:solidFill>
            <a:srgbClr val="00B0F0"/>
          </a:solidFill>
        </p:spPr>
        <p:txBody>
          <a:bodyPr wrap="square">
            <a:spAutoFit/>
          </a:bodyPr>
          <a:lstStyle/>
          <a:p>
            <a:r>
              <a:rPr lang="en-US" sz="4000" b="1" dirty="0">
                <a:latin typeface="Comic Sans MS" panose="030F0702030302020204" pitchFamily="66" charset="0"/>
              </a:rPr>
              <a:t>Here there is not Greek and Jew, circumcised and uncircumcised, barbarian, Scythian, slave, free; but Christ is all, and in all.</a:t>
            </a:r>
          </a:p>
        </p:txBody>
      </p:sp>
    </p:spTree>
    <p:extLst>
      <p:ext uri="{BB962C8B-B14F-4D97-AF65-F5344CB8AC3E}">
        <p14:creationId xmlns:p14="http://schemas.microsoft.com/office/powerpoint/2010/main" val="3855389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855C01-92C8-63DE-3503-B0A960483F5D}"/>
              </a:ext>
            </a:extLst>
          </p:cNvPr>
          <p:cNvPicPr>
            <a:picLocks noChangeAspect="1"/>
          </p:cNvPicPr>
          <p:nvPr/>
        </p:nvPicPr>
        <p:blipFill>
          <a:blip r:embed="rId2"/>
          <a:stretch>
            <a:fillRect/>
          </a:stretch>
        </p:blipFill>
        <p:spPr>
          <a:xfrm>
            <a:off x="2834640" y="167640"/>
            <a:ext cx="6522720" cy="6522720"/>
          </a:xfrm>
          <a:prstGeom prst="rect">
            <a:avLst/>
          </a:prstGeom>
        </p:spPr>
      </p:pic>
    </p:spTree>
    <p:extLst>
      <p:ext uri="{BB962C8B-B14F-4D97-AF65-F5344CB8AC3E}">
        <p14:creationId xmlns:p14="http://schemas.microsoft.com/office/powerpoint/2010/main" val="892817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0C301E-D581-350E-160B-61E5E17F7D75}"/>
              </a:ext>
            </a:extLst>
          </p:cNvPr>
          <p:cNvSpPr txBox="1"/>
          <p:nvPr/>
        </p:nvSpPr>
        <p:spPr>
          <a:xfrm>
            <a:off x="289560" y="238542"/>
            <a:ext cx="11658600" cy="6124754"/>
          </a:xfrm>
          <a:prstGeom prst="rect">
            <a:avLst/>
          </a:prstGeom>
          <a:solidFill>
            <a:srgbClr val="00B0F0"/>
          </a:solidFill>
        </p:spPr>
        <p:txBody>
          <a:bodyPr wrap="square">
            <a:spAutoFit/>
          </a:bodyPr>
          <a:lstStyle/>
          <a:p>
            <a:r>
              <a:rPr lang="en-US" sz="2800" b="1" dirty="0">
                <a:latin typeface="Comic Sans MS" panose="030F0702030302020204" pitchFamily="66" charset="0"/>
              </a:rPr>
              <a:t>If then you have been raised with Christ, seek the things that are above, where Christ is, seated at the right hand of God.</a:t>
            </a:r>
          </a:p>
          <a:p>
            <a:endParaRPr lang="en-US" sz="2800" b="1" dirty="0">
              <a:latin typeface="Comic Sans MS" panose="030F0702030302020204" pitchFamily="66" charset="0"/>
            </a:endParaRPr>
          </a:p>
          <a:p>
            <a:r>
              <a:rPr lang="en-US" sz="2800" b="1" dirty="0">
                <a:latin typeface="Comic Sans MS" panose="030F0702030302020204" pitchFamily="66" charset="0"/>
              </a:rPr>
              <a:t>Set your minds on things that are above, not on things that are on earth.</a:t>
            </a:r>
          </a:p>
          <a:p>
            <a:endParaRPr lang="en-US" sz="2800" b="1" dirty="0">
              <a:latin typeface="Comic Sans MS" panose="030F0702030302020204" pitchFamily="66" charset="0"/>
            </a:endParaRPr>
          </a:p>
          <a:p>
            <a:r>
              <a:rPr lang="en-US" sz="2800" b="1" dirty="0">
                <a:latin typeface="Comic Sans MS" panose="030F0702030302020204" pitchFamily="66" charset="0"/>
              </a:rPr>
              <a:t>For you have died, and your life is hidden with Christ in God.</a:t>
            </a:r>
          </a:p>
          <a:p>
            <a:endParaRPr lang="en-US" sz="2800" b="1" dirty="0">
              <a:latin typeface="Comic Sans MS" panose="030F0702030302020204" pitchFamily="66" charset="0"/>
            </a:endParaRPr>
          </a:p>
          <a:p>
            <a:r>
              <a:rPr lang="en-US" sz="2800" b="1" dirty="0">
                <a:latin typeface="Comic Sans MS" panose="030F0702030302020204" pitchFamily="66" charset="0"/>
              </a:rPr>
              <a:t>When Christ who is your life appears, then you also will appear with him in glory.</a:t>
            </a:r>
          </a:p>
          <a:p>
            <a:endParaRPr lang="en-US" sz="2800" b="1" dirty="0">
              <a:latin typeface="Comic Sans MS" panose="030F0702030302020204" pitchFamily="66" charset="0"/>
            </a:endParaRPr>
          </a:p>
          <a:p>
            <a:r>
              <a:rPr lang="en-US" sz="2800" b="1" dirty="0">
                <a:latin typeface="Comic Sans MS" panose="030F0702030302020204" pitchFamily="66" charset="0"/>
              </a:rPr>
              <a:t>Put to death therefore what is earthly in you: sexual immorality, impurity, passion, evil desire, and covetousness, which is idolatry.</a:t>
            </a:r>
          </a:p>
        </p:txBody>
      </p:sp>
    </p:spTree>
    <p:extLst>
      <p:ext uri="{BB962C8B-B14F-4D97-AF65-F5344CB8AC3E}">
        <p14:creationId xmlns:p14="http://schemas.microsoft.com/office/powerpoint/2010/main" val="266653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5E6E09-C037-5390-3030-367632EB7279}"/>
              </a:ext>
            </a:extLst>
          </p:cNvPr>
          <p:cNvSpPr txBox="1"/>
          <p:nvPr/>
        </p:nvSpPr>
        <p:spPr>
          <a:xfrm>
            <a:off x="457200" y="1166842"/>
            <a:ext cx="11582400" cy="5293757"/>
          </a:xfrm>
          <a:prstGeom prst="rect">
            <a:avLst/>
          </a:prstGeom>
          <a:solidFill>
            <a:srgbClr val="92D050"/>
          </a:solidFill>
        </p:spPr>
        <p:txBody>
          <a:bodyPr wrap="square">
            <a:spAutoFit/>
          </a:bodyPr>
          <a:lstStyle/>
          <a:p>
            <a:endParaRPr lang="en-US" dirty="0"/>
          </a:p>
          <a:p>
            <a:endParaRPr lang="en-US" sz="3200" b="1" dirty="0">
              <a:latin typeface="Comic Sans MS" panose="030F0702030302020204" pitchFamily="66" charset="0"/>
            </a:endParaRPr>
          </a:p>
          <a:p>
            <a:r>
              <a:rPr lang="en-US" sz="3200" b="1" dirty="0">
                <a:latin typeface="Comic Sans MS" panose="030F0702030302020204" pitchFamily="66" charset="0"/>
              </a:rPr>
              <a:t>Put on then, as God's chosen ones, holy and beloved, compassion, kindness, humility, meekness, and patience,</a:t>
            </a:r>
          </a:p>
          <a:p>
            <a:endParaRPr lang="en-US" sz="3200" b="1" dirty="0">
              <a:latin typeface="Comic Sans MS" panose="030F0702030302020204" pitchFamily="66" charset="0"/>
            </a:endParaRPr>
          </a:p>
          <a:p>
            <a:r>
              <a:rPr lang="en-US" sz="3200" b="1" dirty="0">
                <a:latin typeface="Comic Sans MS" panose="030F0702030302020204" pitchFamily="66" charset="0"/>
              </a:rPr>
              <a:t>bearing with one another and, if one has a complaint against another, forgiving each other; as the Lord has forgiven you, so you also must forgive.</a:t>
            </a:r>
          </a:p>
          <a:p>
            <a:endParaRPr lang="en-US" sz="3200" b="1" dirty="0">
              <a:latin typeface="Comic Sans MS" panose="030F0702030302020204" pitchFamily="66" charset="0"/>
            </a:endParaRPr>
          </a:p>
          <a:p>
            <a:r>
              <a:rPr lang="en-US" sz="3200" b="1" dirty="0">
                <a:latin typeface="Comic Sans MS" panose="030F0702030302020204" pitchFamily="66" charset="0"/>
              </a:rPr>
              <a:t>And above all these put on love, which binds everything together in perfect harmony.</a:t>
            </a:r>
          </a:p>
        </p:txBody>
      </p:sp>
    </p:spTree>
    <p:extLst>
      <p:ext uri="{BB962C8B-B14F-4D97-AF65-F5344CB8AC3E}">
        <p14:creationId xmlns:p14="http://schemas.microsoft.com/office/powerpoint/2010/main" val="733711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3082A8-1A63-9405-C25C-D16CC4C855B4}"/>
              </a:ext>
            </a:extLst>
          </p:cNvPr>
          <p:cNvSpPr txBox="1"/>
          <p:nvPr/>
        </p:nvSpPr>
        <p:spPr>
          <a:xfrm>
            <a:off x="304800" y="167640"/>
            <a:ext cx="11628120" cy="6001643"/>
          </a:xfrm>
          <a:prstGeom prst="rect">
            <a:avLst/>
          </a:prstGeom>
          <a:solidFill>
            <a:srgbClr val="92D050"/>
          </a:solidFill>
        </p:spPr>
        <p:txBody>
          <a:bodyPr wrap="square">
            <a:spAutoFit/>
          </a:bodyPr>
          <a:lstStyle/>
          <a:p>
            <a:endParaRPr lang="en-US" sz="3200" b="1" dirty="0">
              <a:latin typeface="Comic Sans MS" panose="030F0702030302020204" pitchFamily="66" charset="0"/>
            </a:endParaRPr>
          </a:p>
          <a:p>
            <a:r>
              <a:rPr lang="en-US" sz="3200" b="1" dirty="0">
                <a:latin typeface="Comic Sans MS" panose="030F0702030302020204" pitchFamily="66" charset="0"/>
              </a:rPr>
              <a:t>And let the peace of Christ rule in your hearts, to which indeed you were called in one body. And be thankful.</a:t>
            </a:r>
          </a:p>
          <a:p>
            <a:endParaRPr lang="en-US" sz="3200" b="1" dirty="0">
              <a:latin typeface="Comic Sans MS" panose="030F0702030302020204" pitchFamily="66" charset="0"/>
            </a:endParaRPr>
          </a:p>
          <a:p>
            <a:r>
              <a:rPr lang="en-US" sz="3200" b="1" dirty="0">
                <a:latin typeface="Comic Sans MS" panose="030F0702030302020204" pitchFamily="66" charset="0"/>
              </a:rPr>
              <a:t>Let the word of Christ dwell in you richly, teaching and admonishing one another in all wisdom, singing psalms and hymns and spiritual songs, with thankfulness in your hearts to God.</a:t>
            </a:r>
          </a:p>
          <a:p>
            <a:endParaRPr lang="en-US" sz="3200" b="1" dirty="0">
              <a:latin typeface="Comic Sans MS" panose="030F0702030302020204" pitchFamily="66" charset="0"/>
            </a:endParaRPr>
          </a:p>
          <a:p>
            <a:r>
              <a:rPr lang="en-US" sz="3200" b="1" dirty="0">
                <a:latin typeface="Comic Sans MS" panose="030F0702030302020204" pitchFamily="66" charset="0"/>
              </a:rPr>
              <a:t>And whatever you do, in word or deed, do everything in the name of the Lord Jesus, giving thanks to God the Father through him.</a:t>
            </a:r>
          </a:p>
        </p:txBody>
      </p:sp>
    </p:spTree>
    <p:extLst>
      <p:ext uri="{BB962C8B-B14F-4D97-AF65-F5344CB8AC3E}">
        <p14:creationId xmlns:p14="http://schemas.microsoft.com/office/powerpoint/2010/main" val="3259770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F14ED3-5069-8B4A-2958-1B4FF7EB5909}"/>
              </a:ext>
            </a:extLst>
          </p:cNvPr>
          <p:cNvSpPr txBox="1"/>
          <p:nvPr/>
        </p:nvSpPr>
        <p:spPr>
          <a:xfrm>
            <a:off x="198120" y="121920"/>
            <a:ext cx="11811000" cy="4832092"/>
          </a:xfrm>
          <a:prstGeom prst="rect">
            <a:avLst/>
          </a:prstGeom>
          <a:solidFill>
            <a:srgbClr val="FFC000"/>
          </a:solidFill>
        </p:spPr>
        <p:txBody>
          <a:bodyPr wrap="square">
            <a:spAutoFit/>
          </a:bodyPr>
          <a:lstStyle/>
          <a:p>
            <a:r>
              <a:rPr lang="en-US" sz="4400" b="1" dirty="0">
                <a:latin typeface="Comic Sans MS" panose="030F0702030302020204" pitchFamily="66" charset="0"/>
              </a:rPr>
              <a:t>A change in focus</a:t>
            </a:r>
          </a:p>
          <a:p>
            <a:r>
              <a:rPr lang="en-US" sz="4400" b="1" dirty="0">
                <a:latin typeface="Comic Sans MS" panose="030F0702030302020204" pitchFamily="66" charset="0"/>
              </a:rPr>
              <a:t>A change of self</a:t>
            </a:r>
          </a:p>
          <a:p>
            <a:r>
              <a:rPr lang="en-US" sz="4400" b="1" dirty="0">
                <a:latin typeface="Comic Sans MS" panose="030F0702030302020204" pitchFamily="66" charset="0"/>
              </a:rPr>
              <a:t>A call to be more like Jesus</a:t>
            </a:r>
          </a:p>
          <a:p>
            <a:endParaRPr lang="en-US" sz="4400" b="1" dirty="0">
              <a:latin typeface="Comic Sans MS" panose="030F0702030302020204" pitchFamily="66" charset="0"/>
            </a:endParaRPr>
          </a:p>
          <a:p>
            <a:r>
              <a:rPr lang="en-US" sz="4400" b="1" dirty="0">
                <a:latin typeface="Comic Sans MS" panose="030F0702030302020204" pitchFamily="66" charset="0"/>
              </a:rPr>
              <a:t>Learn it </a:t>
            </a:r>
          </a:p>
          <a:p>
            <a:r>
              <a:rPr lang="en-US" sz="4400" b="1" dirty="0">
                <a:latin typeface="Comic Sans MS" panose="030F0702030302020204" pitchFamily="66" charset="0"/>
              </a:rPr>
              <a:t>Preach it – to ourselves</a:t>
            </a:r>
          </a:p>
          <a:p>
            <a:r>
              <a:rPr lang="en-US" sz="4400" b="1" dirty="0">
                <a:latin typeface="Comic Sans MS" panose="030F0702030302020204" pitchFamily="66" charset="0"/>
              </a:rPr>
              <a:t>Live it</a:t>
            </a:r>
          </a:p>
        </p:txBody>
      </p:sp>
    </p:spTree>
    <p:extLst>
      <p:ext uri="{BB962C8B-B14F-4D97-AF65-F5344CB8AC3E}">
        <p14:creationId xmlns:p14="http://schemas.microsoft.com/office/powerpoint/2010/main" val="1188696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47C249-83EC-2663-C714-5AEBE05EF082}"/>
              </a:ext>
            </a:extLst>
          </p:cNvPr>
          <p:cNvSpPr txBox="1"/>
          <p:nvPr/>
        </p:nvSpPr>
        <p:spPr>
          <a:xfrm>
            <a:off x="213360" y="228600"/>
            <a:ext cx="11765280" cy="5262979"/>
          </a:xfrm>
          <a:prstGeom prst="rect">
            <a:avLst/>
          </a:prstGeom>
          <a:solidFill>
            <a:srgbClr val="00B0F0"/>
          </a:solidFill>
        </p:spPr>
        <p:txBody>
          <a:bodyPr wrap="square">
            <a:spAutoFit/>
          </a:bodyPr>
          <a:lstStyle/>
          <a:p>
            <a:r>
              <a:rPr lang="en-US" sz="2800" b="1" dirty="0">
                <a:latin typeface="Comic Sans MS" panose="030F0702030302020204" pitchFamily="66" charset="0"/>
              </a:rPr>
              <a:t>On account of these the wrath of God is coming.</a:t>
            </a:r>
          </a:p>
          <a:p>
            <a:endParaRPr lang="en-US" sz="2800" b="1" dirty="0">
              <a:latin typeface="Comic Sans MS" panose="030F0702030302020204" pitchFamily="66" charset="0"/>
            </a:endParaRPr>
          </a:p>
          <a:p>
            <a:r>
              <a:rPr lang="en-US" sz="2800" b="1" dirty="0">
                <a:latin typeface="Comic Sans MS" panose="030F0702030302020204" pitchFamily="66" charset="0"/>
              </a:rPr>
              <a:t>In these you too once walked, when you were living in them.</a:t>
            </a:r>
          </a:p>
          <a:p>
            <a:endParaRPr lang="en-US" sz="2800" b="1" dirty="0">
              <a:latin typeface="Comic Sans MS" panose="030F0702030302020204" pitchFamily="66" charset="0"/>
            </a:endParaRPr>
          </a:p>
          <a:p>
            <a:r>
              <a:rPr lang="en-US" sz="2800" b="1" dirty="0">
                <a:latin typeface="Comic Sans MS" panose="030F0702030302020204" pitchFamily="66" charset="0"/>
              </a:rPr>
              <a:t>But now you must put them all away: anger, wrath, malice, slander, and obscene talk from your mouth.</a:t>
            </a:r>
          </a:p>
          <a:p>
            <a:endParaRPr lang="en-US" sz="2800" b="1" dirty="0">
              <a:latin typeface="Comic Sans MS" panose="030F0702030302020204" pitchFamily="66" charset="0"/>
            </a:endParaRPr>
          </a:p>
          <a:p>
            <a:r>
              <a:rPr lang="en-US" sz="2800" b="1" dirty="0">
                <a:latin typeface="Comic Sans MS" panose="030F0702030302020204" pitchFamily="66" charset="0"/>
              </a:rPr>
              <a:t>Do not lie to one another, seeing that you have put off the old self with its practices</a:t>
            </a:r>
          </a:p>
          <a:p>
            <a:r>
              <a:rPr lang="en-US" sz="2800" b="1" dirty="0">
                <a:latin typeface="Comic Sans MS" panose="030F0702030302020204" pitchFamily="66" charset="0"/>
              </a:rPr>
              <a:t>1</a:t>
            </a:r>
          </a:p>
          <a:p>
            <a:r>
              <a:rPr lang="en-US" sz="2800" b="1" dirty="0">
                <a:latin typeface="Comic Sans MS" panose="030F0702030302020204" pitchFamily="66" charset="0"/>
              </a:rPr>
              <a:t>and have put on the new self, which is being renewed in knowledge after the image of its creator.</a:t>
            </a:r>
          </a:p>
        </p:txBody>
      </p:sp>
    </p:spTree>
    <p:extLst>
      <p:ext uri="{BB962C8B-B14F-4D97-AF65-F5344CB8AC3E}">
        <p14:creationId xmlns:p14="http://schemas.microsoft.com/office/powerpoint/2010/main" val="291517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D004B7-CEA7-01AF-5EBB-2C92C7DAD972}"/>
              </a:ext>
            </a:extLst>
          </p:cNvPr>
          <p:cNvSpPr txBox="1"/>
          <p:nvPr/>
        </p:nvSpPr>
        <p:spPr>
          <a:xfrm>
            <a:off x="259080" y="127844"/>
            <a:ext cx="11750040" cy="6555641"/>
          </a:xfrm>
          <a:prstGeom prst="rect">
            <a:avLst/>
          </a:prstGeom>
          <a:solidFill>
            <a:srgbClr val="00B0F0"/>
          </a:solidFill>
        </p:spPr>
        <p:txBody>
          <a:bodyPr wrap="square">
            <a:spAutoFit/>
          </a:bodyPr>
          <a:lstStyle/>
          <a:p>
            <a:r>
              <a:rPr lang="en-US" sz="2800" b="1" dirty="0">
                <a:latin typeface="Comic Sans MS" panose="030F0702030302020204" pitchFamily="66" charset="0"/>
              </a:rPr>
              <a:t>Here there is not Greek and Jew, circumcised and uncircumcised, barbarian, Scythian, slave, free; but Christ is all, and in all.</a:t>
            </a:r>
          </a:p>
          <a:p>
            <a:endParaRPr lang="en-US" sz="2800" b="1" dirty="0">
              <a:latin typeface="Comic Sans MS" panose="030F0702030302020204" pitchFamily="66" charset="0"/>
            </a:endParaRPr>
          </a:p>
          <a:p>
            <a:r>
              <a:rPr lang="en-US" sz="2800" b="1" dirty="0">
                <a:latin typeface="Comic Sans MS" panose="030F0702030302020204" pitchFamily="66" charset="0"/>
              </a:rPr>
              <a:t>Put on then, as God's chosen ones, holy and beloved, compassion, kindness, humility, meekness, and patience,</a:t>
            </a:r>
          </a:p>
          <a:p>
            <a:endParaRPr lang="en-US" sz="2800" b="1" dirty="0">
              <a:latin typeface="Comic Sans MS" panose="030F0702030302020204" pitchFamily="66" charset="0"/>
            </a:endParaRPr>
          </a:p>
          <a:p>
            <a:r>
              <a:rPr lang="en-US" sz="2800" b="1" dirty="0">
                <a:latin typeface="Comic Sans MS" panose="030F0702030302020204" pitchFamily="66" charset="0"/>
              </a:rPr>
              <a:t>bearing with one another and, if one has a complaint against another, forgiving each other; as the Lord has forgiven you, so you also must forgive.</a:t>
            </a:r>
          </a:p>
          <a:p>
            <a:endParaRPr lang="en-US" sz="2800" b="1" dirty="0">
              <a:latin typeface="Comic Sans MS" panose="030F0702030302020204" pitchFamily="66" charset="0"/>
            </a:endParaRPr>
          </a:p>
          <a:p>
            <a:r>
              <a:rPr lang="en-US" sz="2800" b="1" dirty="0">
                <a:latin typeface="Comic Sans MS" panose="030F0702030302020204" pitchFamily="66" charset="0"/>
              </a:rPr>
              <a:t>And above all these put on love, which binds everything together in perfect harmony.</a:t>
            </a:r>
          </a:p>
          <a:p>
            <a:endParaRPr lang="en-US" sz="2800" b="1" dirty="0">
              <a:latin typeface="Comic Sans MS" panose="030F0702030302020204" pitchFamily="66" charset="0"/>
            </a:endParaRPr>
          </a:p>
          <a:p>
            <a:r>
              <a:rPr lang="en-US" sz="2800" b="1" dirty="0">
                <a:latin typeface="Comic Sans MS" panose="030F0702030302020204" pitchFamily="66" charset="0"/>
              </a:rPr>
              <a:t>And let the peace of Christ rule in your hearts, to which indeed you were called in one body. And be thankful.</a:t>
            </a:r>
          </a:p>
        </p:txBody>
      </p:sp>
    </p:spTree>
    <p:extLst>
      <p:ext uri="{BB962C8B-B14F-4D97-AF65-F5344CB8AC3E}">
        <p14:creationId xmlns:p14="http://schemas.microsoft.com/office/powerpoint/2010/main" val="4107174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08CBE7-E5A5-6C1B-3E10-D94A4A1B903C}"/>
              </a:ext>
            </a:extLst>
          </p:cNvPr>
          <p:cNvSpPr txBox="1"/>
          <p:nvPr/>
        </p:nvSpPr>
        <p:spPr>
          <a:xfrm>
            <a:off x="121920" y="1"/>
            <a:ext cx="11948160" cy="5693866"/>
          </a:xfrm>
          <a:prstGeom prst="rect">
            <a:avLst/>
          </a:prstGeom>
          <a:solidFill>
            <a:srgbClr val="00B0F0"/>
          </a:solidFill>
        </p:spPr>
        <p:txBody>
          <a:bodyPr wrap="square">
            <a:spAutoFit/>
          </a:bodyPr>
          <a:lstStyle/>
          <a:p>
            <a:r>
              <a:rPr lang="en-US" sz="2800" b="1" dirty="0">
                <a:latin typeface="Comic Sans MS" panose="030F0702030302020204" pitchFamily="66" charset="0"/>
              </a:rPr>
              <a:t>Let the word of Christ dwell in you richly, teaching and admonishing one another in all wisdom, singing psalms and hymns and spiritual songs, with thankfulness in your hearts to God.</a:t>
            </a:r>
          </a:p>
          <a:p>
            <a:endParaRPr lang="en-US" sz="2800" b="1" dirty="0">
              <a:latin typeface="Comic Sans MS" panose="030F0702030302020204" pitchFamily="66" charset="0"/>
            </a:endParaRPr>
          </a:p>
          <a:p>
            <a:r>
              <a:rPr lang="en-US" sz="2800" b="1" dirty="0">
                <a:latin typeface="Comic Sans MS" panose="030F0702030302020204" pitchFamily="66" charset="0"/>
              </a:rPr>
              <a:t>And whatever you do, in word or deed, do everything in the name of the Lord Jesus, giving thanks to God the Father through him.</a:t>
            </a:r>
          </a:p>
          <a:p>
            <a:endParaRPr lang="en-US" sz="2800" b="1" dirty="0">
              <a:latin typeface="Comic Sans MS" panose="030F0702030302020204" pitchFamily="66" charset="0"/>
            </a:endParaRPr>
          </a:p>
          <a:p>
            <a:r>
              <a:rPr lang="en-US" sz="2800" b="1" dirty="0">
                <a:latin typeface="Comic Sans MS" panose="030F0702030302020204" pitchFamily="66" charset="0"/>
              </a:rPr>
              <a:t>Wives, submit to your husbands, as is fitting in the Lord.</a:t>
            </a:r>
          </a:p>
          <a:p>
            <a:endParaRPr lang="en-US" sz="2800" b="1" dirty="0">
              <a:latin typeface="Comic Sans MS" panose="030F0702030302020204" pitchFamily="66" charset="0"/>
            </a:endParaRPr>
          </a:p>
          <a:p>
            <a:r>
              <a:rPr lang="en-US" sz="2800" b="1" dirty="0">
                <a:latin typeface="Comic Sans MS" panose="030F0702030302020204" pitchFamily="66" charset="0"/>
              </a:rPr>
              <a:t>Husbands, love your wives, and do not be harsh with them.</a:t>
            </a:r>
          </a:p>
          <a:p>
            <a:endParaRPr lang="en-US" sz="2800" b="1" dirty="0">
              <a:latin typeface="Comic Sans MS" panose="030F0702030302020204" pitchFamily="66" charset="0"/>
            </a:endParaRPr>
          </a:p>
          <a:p>
            <a:r>
              <a:rPr lang="en-US" sz="2800" b="1" dirty="0">
                <a:latin typeface="Comic Sans MS" panose="030F0702030302020204" pitchFamily="66" charset="0"/>
              </a:rPr>
              <a:t>Children, obey your parents in everything, for this pleases the Lord.</a:t>
            </a:r>
          </a:p>
        </p:txBody>
      </p:sp>
    </p:spTree>
    <p:extLst>
      <p:ext uri="{BB962C8B-B14F-4D97-AF65-F5344CB8AC3E}">
        <p14:creationId xmlns:p14="http://schemas.microsoft.com/office/powerpoint/2010/main" val="6649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31A3E3-57AA-6548-0D92-5567AB9C878E}"/>
              </a:ext>
            </a:extLst>
          </p:cNvPr>
          <p:cNvSpPr txBox="1"/>
          <p:nvPr/>
        </p:nvSpPr>
        <p:spPr>
          <a:xfrm>
            <a:off x="121920" y="152400"/>
            <a:ext cx="11856720" cy="6124754"/>
          </a:xfrm>
          <a:prstGeom prst="rect">
            <a:avLst/>
          </a:prstGeom>
          <a:solidFill>
            <a:srgbClr val="00B0F0"/>
          </a:solidFill>
        </p:spPr>
        <p:txBody>
          <a:bodyPr wrap="square">
            <a:spAutoFit/>
          </a:bodyPr>
          <a:lstStyle/>
          <a:p>
            <a:r>
              <a:rPr lang="en-US" sz="2800" b="1" dirty="0">
                <a:latin typeface="Comic Sans MS" panose="030F0702030302020204" pitchFamily="66" charset="0"/>
              </a:rPr>
              <a:t>Fathers, do not provoke your children, lest they become discouraged.</a:t>
            </a:r>
          </a:p>
          <a:p>
            <a:endParaRPr lang="en-US" sz="2800" b="1" dirty="0">
              <a:latin typeface="Comic Sans MS" panose="030F0702030302020204" pitchFamily="66" charset="0"/>
            </a:endParaRPr>
          </a:p>
          <a:p>
            <a:r>
              <a:rPr lang="en-US" sz="2800" b="1" dirty="0">
                <a:latin typeface="Comic Sans MS" panose="030F0702030302020204" pitchFamily="66" charset="0"/>
              </a:rPr>
              <a:t>Slaves, obey in everything those who are your earthly masters, not by way of eye-service, as people-pleasers, but with sincerity of heart, fearing the Lord.</a:t>
            </a:r>
          </a:p>
          <a:p>
            <a:endParaRPr lang="en-US" sz="2800" b="1" dirty="0">
              <a:latin typeface="Comic Sans MS" panose="030F0702030302020204" pitchFamily="66" charset="0"/>
            </a:endParaRPr>
          </a:p>
          <a:p>
            <a:r>
              <a:rPr lang="en-US" sz="2800" b="1" dirty="0">
                <a:latin typeface="Comic Sans MS" panose="030F0702030302020204" pitchFamily="66" charset="0"/>
              </a:rPr>
              <a:t>Whatever you do, work heartily, as for the Lord and not for men,</a:t>
            </a:r>
          </a:p>
          <a:p>
            <a:endParaRPr lang="en-US" sz="2800" b="1" dirty="0">
              <a:latin typeface="Comic Sans MS" panose="030F0702030302020204" pitchFamily="66" charset="0"/>
            </a:endParaRPr>
          </a:p>
          <a:p>
            <a:r>
              <a:rPr lang="en-US" sz="2800" b="1" dirty="0">
                <a:latin typeface="Comic Sans MS" panose="030F0702030302020204" pitchFamily="66" charset="0"/>
              </a:rPr>
              <a:t>knowing that from the Lord you will receive the inheritance as your reward. You are serving the Lord Christ.</a:t>
            </a:r>
          </a:p>
          <a:p>
            <a:endParaRPr lang="en-US" sz="2800" b="1" dirty="0">
              <a:latin typeface="Comic Sans MS" panose="030F0702030302020204" pitchFamily="66" charset="0"/>
            </a:endParaRPr>
          </a:p>
          <a:p>
            <a:r>
              <a:rPr lang="en-US" sz="2800" b="1" dirty="0">
                <a:latin typeface="Comic Sans MS" panose="030F0702030302020204" pitchFamily="66" charset="0"/>
              </a:rPr>
              <a:t>For the wrongdoer will be paid back for the wrong he has done, and there is no partiality.</a:t>
            </a:r>
          </a:p>
        </p:txBody>
      </p:sp>
    </p:spTree>
    <p:extLst>
      <p:ext uri="{BB962C8B-B14F-4D97-AF65-F5344CB8AC3E}">
        <p14:creationId xmlns:p14="http://schemas.microsoft.com/office/powerpoint/2010/main" val="3071725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DC8BC-7EA9-D85A-D33B-89A39D30CA67}"/>
              </a:ext>
            </a:extLst>
          </p:cNvPr>
          <p:cNvSpPr>
            <a:spLocks noGrp="1"/>
          </p:cNvSpPr>
          <p:nvPr>
            <p:ph type="ctrTitle"/>
          </p:nvPr>
        </p:nvSpPr>
        <p:spPr>
          <a:solidFill>
            <a:srgbClr val="FFC000"/>
          </a:solidFill>
        </p:spPr>
        <p:txBody>
          <a:bodyPr>
            <a:normAutofit/>
          </a:bodyPr>
          <a:lstStyle/>
          <a:p>
            <a:r>
              <a:rPr lang="en-US" sz="8800" b="1" dirty="0">
                <a:latin typeface="Comic Sans MS" panose="030F0702030302020204" pitchFamily="66" charset="0"/>
              </a:rPr>
              <a:t>Set Your Mind</a:t>
            </a:r>
          </a:p>
        </p:txBody>
      </p:sp>
      <p:sp>
        <p:nvSpPr>
          <p:cNvPr id="3" name="Subtitle 2">
            <a:extLst>
              <a:ext uri="{FF2B5EF4-FFF2-40B4-BE49-F238E27FC236}">
                <a16:creationId xmlns:a16="http://schemas.microsoft.com/office/drawing/2014/main" id="{BA95786C-FA8F-8A6D-F86D-10A9D6BCED24}"/>
              </a:ext>
            </a:extLst>
          </p:cNvPr>
          <p:cNvSpPr>
            <a:spLocks noGrp="1"/>
          </p:cNvSpPr>
          <p:nvPr>
            <p:ph type="subTitle" idx="1"/>
          </p:nvPr>
        </p:nvSpPr>
        <p:spPr>
          <a:solidFill>
            <a:srgbClr val="00B0F0"/>
          </a:solidFill>
        </p:spPr>
        <p:txBody>
          <a:bodyPr>
            <a:normAutofit/>
          </a:bodyPr>
          <a:lstStyle/>
          <a:p>
            <a:r>
              <a:rPr lang="en-US" sz="6000" b="1" dirty="0">
                <a:latin typeface="Comic Sans MS" panose="030F0702030302020204" pitchFamily="66" charset="0"/>
              </a:rPr>
              <a:t>Colossians 3</a:t>
            </a:r>
          </a:p>
        </p:txBody>
      </p:sp>
    </p:spTree>
    <p:extLst>
      <p:ext uri="{BB962C8B-B14F-4D97-AF65-F5344CB8AC3E}">
        <p14:creationId xmlns:p14="http://schemas.microsoft.com/office/powerpoint/2010/main" val="3536683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32FA0-4FB8-5F1A-9B5A-FEEA1F36F4BF}"/>
              </a:ext>
            </a:extLst>
          </p:cNvPr>
          <p:cNvSpPr>
            <a:spLocks noGrp="1"/>
          </p:cNvSpPr>
          <p:nvPr>
            <p:ph type="title"/>
          </p:nvPr>
        </p:nvSpPr>
        <p:spPr>
          <a:solidFill>
            <a:srgbClr val="92D050"/>
          </a:solidFill>
        </p:spPr>
        <p:txBody>
          <a:bodyPr>
            <a:normAutofit/>
          </a:bodyPr>
          <a:lstStyle/>
          <a:p>
            <a:pPr algn="ctr"/>
            <a:r>
              <a:rPr lang="en-US" sz="6000" b="1" dirty="0">
                <a:latin typeface="Comic Sans MS" panose="030F0702030302020204" pitchFamily="66" charset="0"/>
              </a:rPr>
              <a:t>2 Peter 1 v 3</a:t>
            </a:r>
          </a:p>
        </p:txBody>
      </p:sp>
      <p:sp>
        <p:nvSpPr>
          <p:cNvPr id="3" name="Content Placeholder 2">
            <a:extLst>
              <a:ext uri="{FF2B5EF4-FFF2-40B4-BE49-F238E27FC236}">
                <a16:creationId xmlns:a16="http://schemas.microsoft.com/office/drawing/2014/main" id="{36ED845B-8A66-7EA0-591E-3195FD3E3695}"/>
              </a:ext>
            </a:extLst>
          </p:cNvPr>
          <p:cNvSpPr>
            <a:spLocks noGrp="1"/>
          </p:cNvSpPr>
          <p:nvPr>
            <p:ph idx="1"/>
          </p:nvPr>
        </p:nvSpPr>
        <p:spPr>
          <a:solidFill>
            <a:srgbClr val="00B0F0"/>
          </a:solidFill>
        </p:spPr>
        <p:txBody>
          <a:bodyPr>
            <a:normAutofit/>
          </a:bodyPr>
          <a:lstStyle/>
          <a:p>
            <a:pPr marL="0" indent="0">
              <a:buNone/>
            </a:pPr>
            <a:r>
              <a:rPr lang="en-US" sz="3200" b="1" dirty="0">
                <a:latin typeface="Comic Sans MS" panose="030F0702030302020204" pitchFamily="66" charset="0"/>
              </a:rPr>
              <a:t>His divine power has granted to us all things that pertain to life and godliness, through the knowledge of him who called us to his own glory and excellence</a:t>
            </a:r>
          </a:p>
        </p:txBody>
      </p:sp>
    </p:spTree>
    <p:extLst>
      <p:ext uri="{BB962C8B-B14F-4D97-AF65-F5344CB8AC3E}">
        <p14:creationId xmlns:p14="http://schemas.microsoft.com/office/powerpoint/2010/main" val="247384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54A36-4042-A5A9-E4F1-19651A82FF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B0085C-D0AE-73CF-9765-01A17394AB5E}"/>
              </a:ext>
            </a:extLst>
          </p:cNvPr>
          <p:cNvSpPr>
            <a:spLocks noGrp="1"/>
          </p:cNvSpPr>
          <p:nvPr>
            <p:ph idx="1"/>
          </p:nvPr>
        </p:nvSpPr>
        <p:spPr>
          <a:xfrm>
            <a:off x="838200" y="365125"/>
            <a:ext cx="10515600" cy="5811838"/>
          </a:xfrm>
          <a:solidFill>
            <a:srgbClr val="FFC000"/>
          </a:solidFill>
        </p:spPr>
        <p:txBody>
          <a:bodyPr>
            <a:normAutofit/>
          </a:bodyPr>
          <a:lstStyle/>
          <a:p>
            <a:r>
              <a:rPr lang="en-US" sz="6000" b="1" dirty="0">
                <a:latin typeface="Comic Sans MS" panose="030F0702030302020204" pitchFamily="66" charset="0"/>
              </a:rPr>
              <a:t>Learn it</a:t>
            </a:r>
          </a:p>
          <a:p>
            <a:endParaRPr lang="en-US" sz="6000" b="1" dirty="0">
              <a:latin typeface="Comic Sans MS" panose="030F0702030302020204" pitchFamily="66" charset="0"/>
            </a:endParaRPr>
          </a:p>
          <a:p>
            <a:r>
              <a:rPr lang="en-US" sz="6000" b="1" dirty="0">
                <a:latin typeface="Comic Sans MS" panose="030F0702030302020204" pitchFamily="66" charset="0"/>
              </a:rPr>
              <a:t>Preach it</a:t>
            </a:r>
          </a:p>
          <a:p>
            <a:endParaRPr lang="en-US" sz="6000" b="1" dirty="0">
              <a:latin typeface="Comic Sans MS" panose="030F0702030302020204" pitchFamily="66" charset="0"/>
            </a:endParaRPr>
          </a:p>
          <a:p>
            <a:r>
              <a:rPr lang="en-US" sz="6000" b="1" dirty="0">
                <a:latin typeface="Comic Sans MS" panose="030F0702030302020204" pitchFamily="66" charset="0"/>
              </a:rPr>
              <a:t>Live it</a:t>
            </a:r>
          </a:p>
        </p:txBody>
      </p:sp>
    </p:spTree>
    <p:extLst>
      <p:ext uri="{BB962C8B-B14F-4D97-AF65-F5344CB8AC3E}">
        <p14:creationId xmlns:p14="http://schemas.microsoft.com/office/powerpoint/2010/main" val="2949058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140</TotalTime>
  <Words>1021</Words>
  <Application>Microsoft Office PowerPoint</Application>
  <PresentationFormat>Widescreen</PresentationFormat>
  <Paragraphs>99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Aptos Display</vt:lpstr>
      <vt:lpstr>Arial</vt:lpstr>
      <vt:lpstr>Comic Sans MS</vt:lpstr>
      <vt:lpstr>Office Theme</vt:lpstr>
      <vt:lpstr>Set Your Mind</vt:lpstr>
      <vt:lpstr>PowerPoint Presentation</vt:lpstr>
      <vt:lpstr>PowerPoint Presentation</vt:lpstr>
      <vt:lpstr>PowerPoint Presentation</vt:lpstr>
      <vt:lpstr>PowerPoint Presentation</vt:lpstr>
      <vt:lpstr>PowerPoint Presentation</vt:lpstr>
      <vt:lpstr>Set Your Mind</vt:lpstr>
      <vt:lpstr>2 Peter 1 v 3</vt:lpstr>
      <vt:lpstr>PowerPoint Presentation</vt:lpstr>
      <vt:lpstr>Colossians 3 – Set Your Mind </vt:lpstr>
      <vt:lpstr>PowerPoint Presentation</vt:lpstr>
      <vt:lpstr>Chapter 1 v 15 - 19</vt:lpstr>
      <vt:lpstr>PowerPoint Presentation</vt:lpstr>
      <vt:lpstr>PowerPoint Presentation</vt:lpstr>
      <vt:lpstr>Matthew 6 v 33</vt:lpstr>
      <vt:lpstr>PowerPoint Presentation</vt:lpstr>
      <vt:lpstr>Galatians 5 v 16 – 17</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Collins</dc:creator>
  <cp:lastModifiedBy>Michael Collins</cp:lastModifiedBy>
  <cp:revision>4</cp:revision>
  <dcterms:created xsi:type="dcterms:W3CDTF">2025-09-18T10:39:54Z</dcterms:created>
  <dcterms:modified xsi:type="dcterms:W3CDTF">2025-09-18T13:22:36Z</dcterms:modified>
</cp:coreProperties>
</file>